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5"/>
  </p:handoutMasterIdLst>
  <p:sldIdLst>
    <p:sldId id="365" r:id="rId2"/>
    <p:sldId id="368" r:id="rId3"/>
    <p:sldId id="346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17/05/2018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C143D52-DC36-4EF3-9502-43201D764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180" b="29661"/>
          <a:stretch/>
        </p:blipFill>
        <p:spPr>
          <a:xfrm>
            <a:off x="0" y="3787140"/>
            <a:ext cx="12192000" cy="3070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dispatching </a:t>
            </a:r>
            <a:r>
              <a:rPr lang="nl-BE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apc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12517</TotalTime>
  <Words>29</Words>
  <Application>Microsoft Office PowerPoint</Application>
  <PresentationFormat>Breedbeeld</PresentationFormat>
  <Paragraphs>21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10" baseType="lpstr">
      <vt:lpstr>STCaiyun</vt:lpstr>
      <vt:lpstr>Calibri</vt:lpstr>
      <vt:lpstr>Corbel</vt:lpstr>
      <vt:lpstr>Know Your Product</vt:lpstr>
      <vt:lpstr>Stencil Cargo Army</vt:lpstr>
      <vt:lpstr>Wingdings</vt:lpstr>
      <vt:lpstr>Gestreept</vt:lpstr>
      <vt:lpstr>moose for dcs world cargo dispatching for apc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525</cp:revision>
  <dcterms:created xsi:type="dcterms:W3CDTF">2016-04-14T07:37:30Z</dcterms:created>
  <dcterms:modified xsi:type="dcterms:W3CDTF">2018-05-17T03:39:09Z</dcterms:modified>
</cp:coreProperties>
</file>